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6"/>
  </p:notesMasterIdLst>
  <p:sldIdLst>
    <p:sldId id="258" r:id="rId2"/>
    <p:sldId id="302" r:id="rId3"/>
    <p:sldId id="280" r:id="rId4"/>
    <p:sldId id="271" r:id="rId5"/>
    <p:sldId id="303" r:id="rId6"/>
    <p:sldId id="304" r:id="rId7"/>
    <p:sldId id="305" r:id="rId8"/>
    <p:sldId id="306" r:id="rId9"/>
    <p:sldId id="307" r:id="rId10"/>
    <p:sldId id="309" r:id="rId11"/>
    <p:sldId id="310" r:id="rId12"/>
    <p:sldId id="311" r:id="rId13"/>
    <p:sldId id="312" r:id="rId14"/>
    <p:sldId id="299" r:id="rId15"/>
  </p:sldIdLst>
  <p:sldSz cx="9144000" cy="5143500" type="screen16x9"/>
  <p:notesSz cx="6858000" cy="9144000"/>
  <p:embeddedFontLst>
    <p:embeddedFont>
      <p:font typeface="Quicksand Medium" panose="020B0604020202020204" charset="0"/>
      <p:regular r:id="rId17"/>
      <p:bold r:id="rId18"/>
    </p:embeddedFont>
    <p:embeddedFont>
      <p:font typeface="Calibri" panose="020F0502020204030204" pitchFamily="34" charset="0"/>
      <p:regular r:id="rId19"/>
      <p:bold r:id="rId20"/>
    </p:embeddedFont>
    <p:embeddedFont>
      <p:font typeface="Poppins" panose="020B0604020202020204" charset="0"/>
      <p:regular r:id="rId21"/>
      <p:bold r:id="rId22"/>
      <p:italic r:id="rId23"/>
      <p:boldItalic r:id="rId24"/>
    </p:embeddedFont>
    <p:embeddedFont>
      <p:font typeface="Balsamiq Sans" panose="020B0604020202020204" charset="0"/>
      <p:regular r:id="rId25"/>
      <p:bold r:id="rId26"/>
      <p:italic r:id="rId27"/>
      <p:boldItalic r:id="rId28"/>
    </p:embeddedFont>
    <p:embeddedFont>
      <p:font typeface="Open Sans Medium" panose="020B0604020202020204" charset="0"/>
      <p:regular r:id="rId29"/>
      <p:bold r:id="rId30"/>
      <p:italic r:id="rId31"/>
      <p:boldItalic r:id="rId32"/>
    </p:embeddedFont>
    <p:embeddedFont>
      <p:font typeface="Montserrat" panose="020B0604020202020204" charset="0"/>
      <p:regular r:id="rId33"/>
      <p:bold r:id="rId34"/>
      <p:italic r:id="rId35"/>
      <p:boldItalic r:id="rId36"/>
    </p:embeddedFont>
    <p:embeddedFont>
      <p:font typeface="Lato Light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08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462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SLIDES_API180571348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SLIDES_API180571348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SLIDES_API180571348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SLIDES_API180571348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371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png"/><Relationship Id="rId5" Type="http://schemas.openxmlformats.org/officeDocument/2006/relationships/image" Target="../media/image9.png"/><Relationship Id="rId4" Type="http://schemas.openxmlformats.org/officeDocument/2006/relationships/image" Target="../media/image26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.png"/><Relationship Id="rId1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8.png"/><Relationship Id="rId2" Type="http://schemas.openxmlformats.org/officeDocument/2006/relationships/image" Target="../media/image2.png"/><Relationship Id="rId16" Type="http://schemas.openxmlformats.org/officeDocument/2006/relationships/image" Target="../media/image7.png"/><Relationship Id="rId20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6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Introduction_Slide_1">
  <p:cSld name="TITLE_2">
    <p:bg>
      <p:bgPr>
        <a:solidFill>
          <a:schemeClr val="dk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732150" y="1432763"/>
            <a:ext cx="7679700" cy="726900"/>
          </a:xfrm>
          <a:prstGeom prst="rect">
            <a:avLst/>
          </a:prstGeom>
        </p:spPr>
        <p:txBody>
          <a:bodyPr spcFirstLastPara="1" wrap="square" lIns="34275" tIns="34275" rIns="34275" bIns="3427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 sz="32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732150" y="2229500"/>
            <a:ext cx="7679700" cy="19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 sz="1300">
                <a:solidFill>
                  <a:schemeClr val="lt1"/>
                </a:solidFill>
              </a:defRPr>
            </a:lvl1pPr>
            <a:lvl2pPr marL="914400" lvl="1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 sz="1300">
                <a:solidFill>
                  <a:schemeClr val="lt1"/>
                </a:solidFill>
              </a:defRPr>
            </a:lvl2pPr>
            <a:lvl3pPr marL="1371600" lvl="2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 sz="1300">
                <a:solidFill>
                  <a:schemeClr val="lt1"/>
                </a:solidFill>
              </a:defRPr>
            </a:lvl3pPr>
            <a:lvl4pPr marL="1828800" lvl="3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 sz="1300">
                <a:solidFill>
                  <a:schemeClr val="lt1"/>
                </a:solidFill>
              </a:defRPr>
            </a:lvl4pPr>
            <a:lvl5pPr marL="2286000" lvl="4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 sz="1300">
                <a:solidFill>
                  <a:schemeClr val="lt1"/>
                </a:solidFill>
              </a:defRPr>
            </a:lvl5pPr>
            <a:lvl6pPr marL="2743200" lvl="5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 sz="1300">
                <a:solidFill>
                  <a:schemeClr val="lt1"/>
                </a:solidFill>
              </a:defRPr>
            </a:lvl6pPr>
            <a:lvl7pPr marL="3200400" lvl="6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 sz="1300">
                <a:solidFill>
                  <a:schemeClr val="lt1"/>
                </a:solidFill>
              </a:defRPr>
            </a:lvl7pPr>
            <a:lvl8pPr marL="3657600" lvl="7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 sz="1300">
                <a:solidFill>
                  <a:schemeClr val="lt1"/>
                </a:solidFill>
              </a:defRPr>
            </a:lvl8pPr>
            <a:lvl9pPr marL="4114800" lvl="8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57" name="Google Shape;57;p14" descr=" 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0025" y="4019550"/>
            <a:ext cx="938213" cy="1123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4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9179" y="1033118"/>
            <a:ext cx="227910" cy="232497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/>
          <p:nvPr/>
        </p:nvSpPr>
        <p:spPr>
          <a:xfrm>
            <a:off x="438150" y="3100388"/>
            <a:ext cx="133200" cy="133500"/>
          </a:xfrm>
          <a:prstGeom prst="ellipse">
            <a:avLst/>
          </a:prstGeom>
          <a:noFill/>
          <a:ln w="50800" cap="flat" cmpd="sng">
            <a:solidFill>
              <a:srgbClr val="FE6E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452439" y="2071688"/>
            <a:ext cx="66600" cy="66600"/>
          </a:xfrm>
          <a:prstGeom prst="ellipse">
            <a:avLst/>
          </a:prstGeom>
          <a:noFill/>
          <a:ln w="50800" cap="flat" cmpd="sng">
            <a:solidFill>
              <a:srgbClr val="FF8B7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1562102" y="228600"/>
            <a:ext cx="133200" cy="133500"/>
          </a:xfrm>
          <a:prstGeom prst="ellipse">
            <a:avLst/>
          </a:prstGeom>
          <a:noFill/>
          <a:ln w="508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" name="Google Shape;62;p14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40960" y="2030555"/>
            <a:ext cx="1003049" cy="488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79442" y="3351447"/>
            <a:ext cx="186342" cy="15631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/>
          <p:nvPr/>
        </p:nvSpPr>
        <p:spPr>
          <a:xfrm>
            <a:off x="8729671" y="228600"/>
            <a:ext cx="133200" cy="133500"/>
          </a:xfrm>
          <a:prstGeom prst="ellipse">
            <a:avLst/>
          </a:prstGeom>
          <a:noFill/>
          <a:ln w="508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8201033" y="4024313"/>
            <a:ext cx="133200" cy="133500"/>
          </a:xfrm>
          <a:prstGeom prst="ellipse">
            <a:avLst/>
          </a:prstGeom>
          <a:noFill/>
          <a:ln w="508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" name="Google Shape;66;p14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08203" y="4354292"/>
            <a:ext cx="117804" cy="93883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/>
          <p:nvPr/>
        </p:nvSpPr>
        <p:spPr>
          <a:xfrm>
            <a:off x="2847978" y="4824413"/>
            <a:ext cx="76200" cy="76200"/>
          </a:xfrm>
          <a:prstGeom prst="ellipse">
            <a:avLst/>
          </a:prstGeom>
          <a:noFill/>
          <a:ln w="50800" cap="flat" cmpd="sng">
            <a:solidFill>
              <a:srgbClr val="FDB2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" name="Google Shape;68;p14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19818" y="4248150"/>
            <a:ext cx="9525" cy="1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 descr=" 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53143" y="4304109"/>
            <a:ext cx="126206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 descr=" 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82314" y="4265340"/>
            <a:ext cx="76200" cy="76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 descr=" 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067431" y="4276725"/>
            <a:ext cx="110575" cy="67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 descr=" 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148512" y="1133466"/>
            <a:ext cx="151216" cy="300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 descr=" 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916616" y="873342"/>
            <a:ext cx="183322" cy="163263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/>
          <p:nvPr/>
        </p:nvSpPr>
        <p:spPr>
          <a:xfrm>
            <a:off x="4976817" y="1023938"/>
            <a:ext cx="66600" cy="66600"/>
          </a:xfrm>
          <a:prstGeom prst="ellipse">
            <a:avLst/>
          </a:prstGeom>
          <a:noFill/>
          <a:ln w="50800" cap="flat" cmpd="sng">
            <a:solidFill>
              <a:srgbClr val="FF8B7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p14" descr=" 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814640" y="942975"/>
            <a:ext cx="9525" cy="1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 descr=" 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747965" y="998934"/>
            <a:ext cx="126206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 descr=" 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777135" y="960165"/>
            <a:ext cx="76200" cy="76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 descr=" 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762253" y="971550"/>
            <a:ext cx="110575" cy="67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 descr=" 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353181" y="180975"/>
            <a:ext cx="9525" cy="1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 descr=" 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286506" y="236934"/>
            <a:ext cx="126206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 descr=" 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315676" y="198165"/>
            <a:ext cx="76200" cy="76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 descr=" 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6300793" y="209550"/>
            <a:ext cx="110575" cy="67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">
  <p:cSld name="TITLE_1">
    <p:bg>
      <p:bgPr>
        <a:solidFill>
          <a:schemeClr val="lt2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/>
          <p:nvPr/>
        </p:nvSpPr>
        <p:spPr>
          <a:xfrm>
            <a:off x="5782350" y="123775"/>
            <a:ext cx="3261000" cy="4933200"/>
          </a:xfrm>
          <a:prstGeom prst="roundRect">
            <a:avLst>
              <a:gd name="adj" fmla="val 9123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pic>
        <p:nvPicPr>
          <p:cNvPr id="144" name="Google Shape;14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679081">
            <a:off x="4476724" y="-1356787"/>
            <a:ext cx="3091850" cy="306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8"/>
          <p:cNvSpPr>
            <a:spLocks noGrp="1"/>
          </p:cNvSpPr>
          <p:nvPr>
            <p:ph type="pic" idx="2"/>
          </p:nvPr>
        </p:nvSpPr>
        <p:spPr>
          <a:xfrm>
            <a:off x="5782350" y="110350"/>
            <a:ext cx="3249000" cy="4869000"/>
          </a:xfrm>
          <a:prstGeom prst="roundRect">
            <a:avLst>
              <a:gd name="adj" fmla="val 7783"/>
            </a:avLst>
          </a:prstGeom>
          <a:noFill/>
          <a:ln>
            <a:noFill/>
          </a:ln>
        </p:spPr>
      </p:sp>
      <p:sp>
        <p:nvSpPr>
          <p:cNvPr id="147" name="Google Shape;147;p18"/>
          <p:cNvSpPr txBox="1">
            <a:spLocks noGrp="1"/>
          </p:cNvSpPr>
          <p:nvPr>
            <p:ph type="title"/>
          </p:nvPr>
        </p:nvSpPr>
        <p:spPr>
          <a:xfrm>
            <a:off x="632175" y="650250"/>
            <a:ext cx="5046000" cy="7269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1"/>
          </p:nvPr>
        </p:nvSpPr>
        <p:spPr>
          <a:xfrm>
            <a:off x="642700" y="1562500"/>
            <a:ext cx="43374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149" name="Google Shape;14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91425" y="3570450"/>
            <a:ext cx="2524951" cy="250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8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43508" y="4663225"/>
            <a:ext cx="638850" cy="539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8" descr=" "/>
          <p:cNvPicPr preferRelativeResize="0"/>
          <p:nvPr/>
        </p:nvPicPr>
        <p:blipFill rotWithShape="1">
          <a:blip r:embed="rId5">
            <a:alphaModFix/>
          </a:blip>
          <a:srcRect l="43579" t="20660" r="-43579" b="-20660"/>
          <a:stretch/>
        </p:blipFill>
        <p:spPr>
          <a:xfrm>
            <a:off x="-106897" y="18644"/>
            <a:ext cx="528793" cy="446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984">
          <p15:clr>
            <a:srgbClr val="E46962"/>
          </p15:clr>
        </p15:guide>
        <p15:guide id="7" orient="horz" pos="1080">
          <p15:clr>
            <a:srgbClr val="E46962"/>
          </p15:clr>
        </p15:guide>
        <p15:guide id="8" orient="horz" pos="410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2">
  <p:cSld name="TITLE_1_1_3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/>
          <p:nvPr/>
        </p:nvSpPr>
        <p:spPr>
          <a:xfrm>
            <a:off x="123625" y="159225"/>
            <a:ext cx="3227400" cy="4897500"/>
          </a:xfrm>
          <a:prstGeom prst="roundRect">
            <a:avLst>
              <a:gd name="adj" fmla="val 912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54" name="Google Shape;15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5" name="Google Shape;155;p19"/>
          <p:cNvSpPr>
            <a:spLocks noGrp="1"/>
          </p:cNvSpPr>
          <p:nvPr>
            <p:ph type="pic" idx="2"/>
          </p:nvPr>
        </p:nvSpPr>
        <p:spPr>
          <a:xfrm>
            <a:off x="123700" y="159225"/>
            <a:ext cx="3227400" cy="4836600"/>
          </a:xfrm>
          <a:prstGeom prst="roundRect">
            <a:avLst>
              <a:gd name="adj" fmla="val 8770"/>
            </a:avLst>
          </a:prstGeom>
          <a:noFill/>
          <a:ln>
            <a:noFill/>
          </a:ln>
        </p:spPr>
      </p:sp>
      <p:sp>
        <p:nvSpPr>
          <p:cNvPr id="156" name="Google Shape;156;p19"/>
          <p:cNvSpPr txBox="1">
            <a:spLocks noGrp="1"/>
          </p:cNvSpPr>
          <p:nvPr>
            <p:ph type="subTitle" idx="1"/>
          </p:nvPr>
        </p:nvSpPr>
        <p:spPr>
          <a:xfrm>
            <a:off x="4135200" y="1595175"/>
            <a:ext cx="41766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158" name="Google Shape;158;p19" descr=" 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51108" y="4154820"/>
            <a:ext cx="465512" cy="5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9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3024" y="334538"/>
            <a:ext cx="157163" cy="157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9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72449" y="3635278"/>
            <a:ext cx="247715" cy="202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9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86191" y="266700"/>
            <a:ext cx="110576" cy="67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9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19717" y="4398393"/>
            <a:ext cx="1043003" cy="488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Outro_1">
  <p:cSld name="TITLE_1_1_1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8" name="Google Shape;198;p22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199" name="Google Shape;199;p22" descr=" 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19179" y="1033118"/>
            <a:ext cx="227910" cy="232497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2"/>
          <p:cNvSpPr/>
          <p:nvPr/>
        </p:nvSpPr>
        <p:spPr>
          <a:xfrm>
            <a:off x="1562102" y="228600"/>
            <a:ext cx="133200" cy="133500"/>
          </a:xfrm>
          <a:prstGeom prst="ellipse">
            <a:avLst/>
          </a:prstGeom>
          <a:noFill/>
          <a:ln w="508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8729671" y="228600"/>
            <a:ext cx="133200" cy="133500"/>
          </a:xfrm>
          <a:prstGeom prst="ellipse">
            <a:avLst/>
          </a:prstGeom>
          <a:noFill/>
          <a:ln w="508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2" name="Google Shape;202;p22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48512" y="1133466"/>
            <a:ext cx="151216" cy="300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2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16616" y="873342"/>
            <a:ext cx="183322" cy="163263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2"/>
          <p:cNvSpPr/>
          <p:nvPr/>
        </p:nvSpPr>
        <p:spPr>
          <a:xfrm>
            <a:off x="4976817" y="1023938"/>
            <a:ext cx="66600" cy="66600"/>
          </a:xfrm>
          <a:prstGeom prst="ellipse">
            <a:avLst/>
          </a:prstGeom>
          <a:noFill/>
          <a:ln w="50800" cap="flat" cmpd="sng">
            <a:solidFill>
              <a:srgbClr val="FF8B7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22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14640" y="942975"/>
            <a:ext cx="9525" cy="1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2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47965" y="998934"/>
            <a:ext cx="126206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2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777135" y="960165"/>
            <a:ext cx="76200" cy="76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2" descr=" 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762253" y="971550"/>
            <a:ext cx="110575" cy="67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2" descr=" 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353181" y="180975"/>
            <a:ext cx="9525" cy="1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2" descr=" 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286506" y="236934"/>
            <a:ext cx="126206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2" descr=" 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315676" y="198165"/>
            <a:ext cx="76200" cy="76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2" descr=" 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300793" y="209550"/>
            <a:ext cx="110575" cy="67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2" descr=" 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00025" y="4019550"/>
            <a:ext cx="938213" cy="112381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2"/>
          <p:cNvSpPr/>
          <p:nvPr/>
        </p:nvSpPr>
        <p:spPr>
          <a:xfrm>
            <a:off x="438150" y="3100388"/>
            <a:ext cx="133200" cy="133500"/>
          </a:xfrm>
          <a:prstGeom prst="ellipse">
            <a:avLst/>
          </a:prstGeom>
          <a:noFill/>
          <a:ln w="50800" cap="flat" cmpd="sng">
            <a:solidFill>
              <a:srgbClr val="FE6E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2"/>
          <p:cNvSpPr/>
          <p:nvPr/>
        </p:nvSpPr>
        <p:spPr>
          <a:xfrm>
            <a:off x="452439" y="2071688"/>
            <a:ext cx="66600" cy="66600"/>
          </a:xfrm>
          <a:prstGeom prst="ellipse">
            <a:avLst/>
          </a:prstGeom>
          <a:noFill/>
          <a:ln w="50800" cap="flat" cmpd="sng">
            <a:solidFill>
              <a:srgbClr val="FF8B7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sldNum" idx="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17" name="Google Shape;217;p22" descr=" 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508203" y="4354292"/>
            <a:ext cx="117804" cy="93883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2"/>
          <p:cNvSpPr/>
          <p:nvPr/>
        </p:nvSpPr>
        <p:spPr>
          <a:xfrm>
            <a:off x="2847978" y="4824413"/>
            <a:ext cx="76200" cy="76200"/>
          </a:xfrm>
          <a:prstGeom prst="ellipse">
            <a:avLst/>
          </a:prstGeom>
          <a:noFill/>
          <a:ln w="50800" cap="flat" cmpd="sng">
            <a:solidFill>
              <a:srgbClr val="FDB2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9" name="Google Shape;219;p22" descr=" 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119818" y="4248150"/>
            <a:ext cx="9525" cy="1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2" descr=" 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053143" y="4304109"/>
            <a:ext cx="126206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2" descr=" 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082314" y="4265340"/>
            <a:ext cx="76200" cy="76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2" descr=" 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067431" y="4276725"/>
            <a:ext cx="110575" cy="67857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2"/>
          <p:cNvSpPr txBox="1">
            <a:spLocks noGrp="1"/>
          </p:cNvSpPr>
          <p:nvPr>
            <p:ph type="sldNum" idx="3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24" name="Google Shape;224;p22" descr=" 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8472449" y="3635278"/>
            <a:ext cx="247715" cy="202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2" descr=" 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725542" y="3837968"/>
            <a:ext cx="1043003" cy="488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1">
  <p:cSld name="CUSTOM_1_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/>
          <p:nvPr/>
        </p:nvSpPr>
        <p:spPr>
          <a:xfrm>
            <a:off x="3036788" y="1364028"/>
            <a:ext cx="1519962" cy="1966570"/>
          </a:xfrm>
          <a:custGeom>
            <a:avLst/>
            <a:gdLst/>
            <a:ahLst/>
            <a:cxnLst/>
            <a:rect l="l" t="t" r="r" b="b"/>
            <a:pathLst>
              <a:path w="4983482" h="6447770" extrusionOk="0">
                <a:moveTo>
                  <a:pt x="4983482" y="0"/>
                </a:moveTo>
                <a:lnTo>
                  <a:pt x="4983482" y="1152"/>
                </a:lnTo>
                <a:lnTo>
                  <a:pt x="4884042" y="6173"/>
                </a:lnTo>
                <a:cubicBezTo>
                  <a:pt x="4168136" y="78877"/>
                  <a:pt x="3609474" y="683482"/>
                  <a:pt x="3609474" y="1418570"/>
                </a:cubicBezTo>
                <a:cubicBezTo>
                  <a:pt x="3609474" y="2107715"/>
                  <a:pt x="4100486" y="2682178"/>
                  <a:pt x="4751750" y="2811200"/>
                </a:cubicBezTo>
                <a:lnTo>
                  <a:pt x="4877001" y="2829915"/>
                </a:lnTo>
                <a:lnTo>
                  <a:pt x="4799835" y="2833812"/>
                </a:lnTo>
                <a:cubicBezTo>
                  <a:pt x="3688520" y="2946672"/>
                  <a:pt x="2821298" y="3885212"/>
                  <a:pt x="2821298" y="5026303"/>
                </a:cubicBezTo>
                <a:lnTo>
                  <a:pt x="2829563" y="5189982"/>
                </a:lnTo>
                <a:lnTo>
                  <a:pt x="2810610" y="5314168"/>
                </a:lnTo>
                <a:cubicBezTo>
                  <a:pt x="2678226" y="5961114"/>
                  <a:pt x="2105809" y="6447770"/>
                  <a:pt x="1419727" y="6447770"/>
                </a:cubicBezTo>
                <a:cubicBezTo>
                  <a:pt x="635633" y="6447770"/>
                  <a:pt x="0" y="5812137"/>
                  <a:pt x="0" y="5028043"/>
                </a:cubicBezTo>
                <a:lnTo>
                  <a:pt x="2309" y="4982324"/>
                </a:lnTo>
                <a:lnTo>
                  <a:pt x="1157" y="4982324"/>
                </a:lnTo>
                <a:lnTo>
                  <a:pt x="6545" y="4769242"/>
                </a:lnTo>
                <a:cubicBezTo>
                  <a:pt x="136898" y="2197684"/>
                  <a:pt x="2198840" y="135741"/>
                  <a:pt x="4770399" y="53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5"/>
          <p:cNvSpPr/>
          <p:nvPr/>
        </p:nvSpPr>
        <p:spPr>
          <a:xfrm>
            <a:off x="4138040" y="1363675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69" h="4983482" extrusionOk="0">
                <a:moveTo>
                  <a:pt x="1419727" y="0"/>
                </a:moveTo>
                <a:lnTo>
                  <a:pt x="1465447" y="2309"/>
                </a:lnTo>
                <a:lnTo>
                  <a:pt x="1465447" y="1157"/>
                </a:lnTo>
                <a:lnTo>
                  <a:pt x="1678528" y="6545"/>
                </a:lnTo>
                <a:cubicBezTo>
                  <a:pt x="4250087" y="136898"/>
                  <a:pt x="6312029" y="2198841"/>
                  <a:pt x="6442381" y="4770399"/>
                </a:cubicBezTo>
                <a:lnTo>
                  <a:pt x="6447769" y="4983482"/>
                </a:lnTo>
                <a:lnTo>
                  <a:pt x="6446619" y="4983482"/>
                </a:lnTo>
                <a:lnTo>
                  <a:pt x="6441597" y="4884041"/>
                </a:lnTo>
                <a:cubicBezTo>
                  <a:pt x="6368893" y="4168135"/>
                  <a:pt x="5764288" y="3609473"/>
                  <a:pt x="5029200" y="3609473"/>
                </a:cubicBezTo>
                <a:cubicBezTo>
                  <a:pt x="4294112" y="3609473"/>
                  <a:pt x="3689507" y="4168135"/>
                  <a:pt x="3616803" y="4884041"/>
                </a:cubicBezTo>
                <a:lnTo>
                  <a:pt x="3614562" y="4928423"/>
                </a:lnTo>
                <a:lnTo>
                  <a:pt x="3608185" y="4802127"/>
                </a:lnTo>
                <a:cubicBezTo>
                  <a:pt x="3495325" y="3690812"/>
                  <a:pt x="2556784" y="2823590"/>
                  <a:pt x="1415693" y="2823590"/>
                </a:cubicBezTo>
                <a:lnTo>
                  <a:pt x="1267636" y="2831067"/>
                </a:lnTo>
                <a:lnTo>
                  <a:pt x="1133602" y="2810611"/>
                </a:lnTo>
                <a:cubicBezTo>
                  <a:pt x="486657" y="2678226"/>
                  <a:pt x="0" y="2105810"/>
                  <a:pt x="0" y="1419727"/>
                </a:cubicBezTo>
                <a:cubicBezTo>
                  <a:pt x="0" y="635633"/>
                  <a:pt x="635633" y="0"/>
                  <a:pt x="1419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5"/>
          <p:cNvSpPr/>
          <p:nvPr/>
        </p:nvSpPr>
        <p:spPr>
          <a:xfrm>
            <a:off x="3037141" y="2911624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71" h="4983481" extrusionOk="0">
                <a:moveTo>
                  <a:pt x="0" y="0"/>
                </a:moveTo>
                <a:lnTo>
                  <a:pt x="1152" y="0"/>
                </a:lnTo>
                <a:lnTo>
                  <a:pt x="6173" y="99439"/>
                </a:lnTo>
                <a:cubicBezTo>
                  <a:pt x="78877" y="815345"/>
                  <a:pt x="683482" y="1374007"/>
                  <a:pt x="1418570" y="1374007"/>
                </a:cubicBezTo>
                <a:cubicBezTo>
                  <a:pt x="2107715" y="1374007"/>
                  <a:pt x="2682178" y="882996"/>
                  <a:pt x="2811200" y="231731"/>
                </a:cubicBezTo>
                <a:lnTo>
                  <a:pt x="2828419" y="116492"/>
                </a:lnTo>
                <a:lnTo>
                  <a:pt x="2831519" y="177872"/>
                </a:lnTo>
                <a:cubicBezTo>
                  <a:pt x="2944379" y="1289187"/>
                  <a:pt x="3882919" y="2156409"/>
                  <a:pt x="5024010" y="2156409"/>
                </a:cubicBezTo>
                <a:lnTo>
                  <a:pt x="5148631" y="2150116"/>
                </a:lnTo>
                <a:lnTo>
                  <a:pt x="5173203" y="2151357"/>
                </a:lnTo>
                <a:cubicBezTo>
                  <a:pt x="5889109" y="2224061"/>
                  <a:pt x="6447771" y="2828666"/>
                  <a:pt x="6447771" y="3563754"/>
                </a:cubicBezTo>
                <a:cubicBezTo>
                  <a:pt x="6447771" y="4347848"/>
                  <a:pt x="5812138" y="4983481"/>
                  <a:pt x="5028044" y="4983481"/>
                </a:cubicBezTo>
                <a:lnTo>
                  <a:pt x="4982325" y="4981172"/>
                </a:lnTo>
                <a:lnTo>
                  <a:pt x="4982325" y="4982324"/>
                </a:lnTo>
                <a:lnTo>
                  <a:pt x="4769242" y="4976936"/>
                </a:lnTo>
                <a:cubicBezTo>
                  <a:pt x="2197683" y="4846583"/>
                  <a:pt x="135741" y="2784641"/>
                  <a:pt x="5388" y="2130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5"/>
          <p:cNvSpPr/>
          <p:nvPr/>
        </p:nvSpPr>
        <p:spPr>
          <a:xfrm>
            <a:off x="4585148" y="2464634"/>
            <a:ext cx="1519961" cy="1966570"/>
          </a:xfrm>
          <a:custGeom>
            <a:avLst/>
            <a:gdLst/>
            <a:ahLst/>
            <a:cxnLst/>
            <a:rect l="l" t="t" r="r" b="b"/>
            <a:pathLst>
              <a:path w="4983480" h="6447772" extrusionOk="0">
                <a:moveTo>
                  <a:pt x="3563753" y="0"/>
                </a:moveTo>
                <a:cubicBezTo>
                  <a:pt x="4347847" y="0"/>
                  <a:pt x="4983480" y="635633"/>
                  <a:pt x="4983480" y="1419727"/>
                </a:cubicBezTo>
                <a:lnTo>
                  <a:pt x="4981172" y="1465449"/>
                </a:lnTo>
                <a:lnTo>
                  <a:pt x="4982322" y="1465449"/>
                </a:lnTo>
                <a:lnTo>
                  <a:pt x="4976934" y="1678530"/>
                </a:lnTo>
                <a:cubicBezTo>
                  <a:pt x="4846582" y="4250089"/>
                  <a:pt x="2784640" y="6312031"/>
                  <a:pt x="213081" y="6442384"/>
                </a:cubicBezTo>
                <a:lnTo>
                  <a:pt x="0" y="6447772"/>
                </a:lnTo>
                <a:lnTo>
                  <a:pt x="0" y="6446619"/>
                </a:lnTo>
                <a:lnTo>
                  <a:pt x="99439" y="6441598"/>
                </a:lnTo>
                <a:cubicBezTo>
                  <a:pt x="815345" y="6368894"/>
                  <a:pt x="1374007" y="5764289"/>
                  <a:pt x="1374007" y="5029201"/>
                </a:cubicBezTo>
                <a:cubicBezTo>
                  <a:pt x="1374007" y="4294113"/>
                  <a:pt x="815345" y="3689508"/>
                  <a:pt x="99439" y="3616804"/>
                </a:cubicBezTo>
                <a:lnTo>
                  <a:pt x="74876" y="3615564"/>
                </a:lnTo>
                <a:lnTo>
                  <a:pt x="175579" y="3610479"/>
                </a:lnTo>
                <a:cubicBezTo>
                  <a:pt x="1286894" y="3497619"/>
                  <a:pt x="2154116" y="2559078"/>
                  <a:pt x="2154116" y="1417987"/>
                </a:cubicBezTo>
                <a:lnTo>
                  <a:pt x="2149115" y="1318948"/>
                </a:lnTo>
                <a:lnTo>
                  <a:pt x="2151356" y="1274568"/>
                </a:lnTo>
                <a:cubicBezTo>
                  <a:pt x="2224060" y="558662"/>
                  <a:pt x="2828665" y="0"/>
                  <a:pt x="35637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5"/>
          <p:cNvSpPr txBox="1">
            <a:spLocks noGrp="1"/>
          </p:cNvSpPr>
          <p:nvPr>
            <p:ph type="subTitle" idx="1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5"/>
          <p:cNvSpPr txBox="1"/>
          <p:nvPr/>
        </p:nvSpPr>
        <p:spPr>
          <a:xfrm>
            <a:off x="32401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25"/>
          <p:cNvSpPr txBox="1"/>
          <p:nvPr/>
        </p:nvSpPr>
        <p:spPr>
          <a:xfrm>
            <a:off x="4305541" y="16118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p25"/>
          <p:cNvSpPr txBox="1"/>
          <p:nvPr/>
        </p:nvSpPr>
        <p:spPr>
          <a:xfrm>
            <a:off x="54216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p25"/>
          <p:cNvSpPr txBox="1"/>
          <p:nvPr/>
        </p:nvSpPr>
        <p:spPr>
          <a:xfrm>
            <a:off x="4305541" y="38172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25"/>
          <p:cNvSpPr txBox="1">
            <a:spLocks noGrp="1"/>
          </p:cNvSpPr>
          <p:nvPr>
            <p:ph type="subTitle" idx="2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5"/>
          <p:cNvSpPr txBox="1">
            <a:spLocks noGrp="1"/>
          </p:cNvSpPr>
          <p:nvPr>
            <p:ph type="subTitle" idx="3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5"/>
          <p:cNvSpPr txBox="1">
            <a:spLocks noGrp="1"/>
          </p:cNvSpPr>
          <p:nvPr>
            <p:ph type="subTitle" idx="4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5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pic>
        <p:nvPicPr>
          <p:cNvPr id="257" name="Google Shape;25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116682">
            <a:off x="7763298" y="-1902613"/>
            <a:ext cx="3091851" cy="306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790675">
            <a:off x="-1091425" y="3570450"/>
            <a:ext cx="2524952" cy="250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2">
  <p:cSld name="CUSTOM_2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6"/>
          <p:cNvSpPr/>
          <p:nvPr/>
        </p:nvSpPr>
        <p:spPr>
          <a:xfrm>
            <a:off x="3734770" y="1278900"/>
            <a:ext cx="1658390" cy="1638576"/>
          </a:xfrm>
          <a:custGeom>
            <a:avLst/>
            <a:gdLst/>
            <a:ahLst/>
            <a:cxnLst/>
            <a:rect l="l" t="t" r="r" b="b"/>
            <a:pathLst>
              <a:path w="21429" h="20851" extrusionOk="0">
                <a:moveTo>
                  <a:pt x="1" y="10736"/>
                </a:moveTo>
                <a:cubicBezTo>
                  <a:pt x="-74" y="5791"/>
                  <a:pt x="3035" y="2106"/>
                  <a:pt x="7007" y="666"/>
                </a:cubicBezTo>
                <a:cubicBezTo>
                  <a:pt x="10907" y="-749"/>
                  <a:pt x="15586" y="18"/>
                  <a:pt x="18852" y="3666"/>
                </a:cubicBezTo>
                <a:cubicBezTo>
                  <a:pt x="19974" y="4919"/>
                  <a:pt x="20705" y="6356"/>
                  <a:pt x="21094" y="7850"/>
                </a:cubicBezTo>
                <a:cubicBezTo>
                  <a:pt x="21476" y="9323"/>
                  <a:pt x="21526" y="10854"/>
                  <a:pt x="21272" y="12327"/>
                </a:cubicBezTo>
                <a:cubicBezTo>
                  <a:pt x="20780" y="15178"/>
                  <a:pt x="19147" y="17844"/>
                  <a:pt x="16446" y="19576"/>
                </a:cubicBezTo>
                <a:lnTo>
                  <a:pt x="17659" y="20851"/>
                </a:lnTo>
                <a:lnTo>
                  <a:pt x="11189" y="20851"/>
                </a:lnTo>
                <a:lnTo>
                  <a:pt x="11189" y="14426"/>
                </a:lnTo>
                <a:lnTo>
                  <a:pt x="12489" y="15726"/>
                </a:lnTo>
                <a:cubicBezTo>
                  <a:pt x="14377" y="15044"/>
                  <a:pt x="15587" y="13538"/>
                  <a:pt x="16008" y="11843"/>
                </a:cubicBezTo>
                <a:cubicBezTo>
                  <a:pt x="16411" y="10218"/>
                  <a:pt x="16091" y="8391"/>
                  <a:pt x="14774" y="6995"/>
                </a:cubicBezTo>
                <a:cubicBezTo>
                  <a:pt x="12838" y="4944"/>
                  <a:pt x="10165" y="4773"/>
                  <a:pt x="8134" y="5864"/>
                </a:cubicBezTo>
                <a:cubicBezTo>
                  <a:pt x="7076" y="6433"/>
                  <a:pt x="6213" y="7336"/>
                  <a:pt x="5717" y="8432"/>
                </a:cubicBezTo>
                <a:cubicBezTo>
                  <a:pt x="5210" y="9552"/>
                  <a:pt x="5082" y="10878"/>
                  <a:pt x="5520" y="12293"/>
                </a:cubicBezTo>
                <a:cubicBezTo>
                  <a:pt x="4660" y="11758"/>
                  <a:pt x="3725" y="11352"/>
                  <a:pt x="2745" y="11089"/>
                </a:cubicBezTo>
                <a:cubicBezTo>
                  <a:pt x="1851" y="10849"/>
                  <a:pt x="928" y="10730"/>
                  <a:pt x="1" y="1073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61" name="Google Shape;261;p26"/>
          <p:cNvSpPr txBox="1">
            <a:spLocks noGrp="1"/>
          </p:cNvSpPr>
          <p:nvPr>
            <p:ph type="subTitle" idx="1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6"/>
          <p:cNvSpPr/>
          <p:nvPr/>
        </p:nvSpPr>
        <p:spPr>
          <a:xfrm>
            <a:off x="2902137" y="2119803"/>
            <a:ext cx="1623326" cy="1665656"/>
          </a:xfrm>
          <a:custGeom>
            <a:avLst/>
            <a:gdLst/>
            <a:ahLst/>
            <a:cxnLst/>
            <a:rect l="l" t="t" r="r" b="b"/>
            <a:pathLst>
              <a:path w="21501" h="20867" extrusionOk="0">
                <a:moveTo>
                  <a:pt x="21501" y="3787"/>
                </a:moveTo>
                <a:lnTo>
                  <a:pt x="21501" y="9990"/>
                </a:lnTo>
                <a:lnTo>
                  <a:pt x="14929" y="9990"/>
                </a:lnTo>
                <a:lnTo>
                  <a:pt x="16281" y="8704"/>
                </a:lnTo>
                <a:cubicBezTo>
                  <a:pt x="14580" y="4140"/>
                  <a:pt x="7864" y="3920"/>
                  <a:pt x="5837" y="8362"/>
                </a:cubicBezTo>
                <a:cubicBezTo>
                  <a:pt x="4878" y="10464"/>
                  <a:pt x="5470" y="12605"/>
                  <a:pt x="6862" y="14040"/>
                </a:cubicBezTo>
                <a:cubicBezTo>
                  <a:pt x="8248" y="15468"/>
                  <a:pt x="10429" y="16200"/>
                  <a:pt x="12713" y="15502"/>
                </a:cubicBezTo>
                <a:cubicBezTo>
                  <a:pt x="12159" y="16331"/>
                  <a:pt x="11733" y="17232"/>
                  <a:pt x="11448" y="18175"/>
                </a:cubicBezTo>
                <a:cubicBezTo>
                  <a:pt x="11183" y="19051"/>
                  <a:pt x="11042" y="19956"/>
                  <a:pt x="11027" y="20867"/>
                </a:cubicBezTo>
                <a:cubicBezTo>
                  <a:pt x="7844" y="20900"/>
                  <a:pt x="4992" y="19642"/>
                  <a:pt x="2992" y="17624"/>
                </a:cubicBezTo>
                <a:cubicBezTo>
                  <a:pt x="1979" y="16603"/>
                  <a:pt x="1184" y="15386"/>
                  <a:pt x="666" y="14048"/>
                </a:cubicBezTo>
                <a:cubicBezTo>
                  <a:pt x="145" y="12705"/>
                  <a:pt x="-99" y="11235"/>
                  <a:pt x="38" y="9702"/>
                </a:cubicBezTo>
                <a:cubicBezTo>
                  <a:pt x="256" y="7262"/>
                  <a:pt x="1257" y="5184"/>
                  <a:pt x="2727" y="3588"/>
                </a:cubicBezTo>
                <a:cubicBezTo>
                  <a:pt x="4232" y="1956"/>
                  <a:pt x="6226" y="831"/>
                  <a:pt x="8406" y="316"/>
                </a:cubicBezTo>
                <a:cubicBezTo>
                  <a:pt x="12706" y="-700"/>
                  <a:pt x="17572" y="711"/>
                  <a:pt x="20335" y="4861"/>
                </a:cubicBezTo>
                <a:lnTo>
                  <a:pt x="21501" y="378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63" name="Google Shape;263;p26"/>
          <p:cNvSpPr/>
          <p:nvPr/>
        </p:nvSpPr>
        <p:spPr>
          <a:xfrm>
            <a:off x="4601972" y="2120103"/>
            <a:ext cx="1639864" cy="1665623"/>
          </a:xfrm>
          <a:custGeom>
            <a:avLst/>
            <a:gdLst/>
            <a:ahLst/>
            <a:cxnLst/>
            <a:rect l="l" t="t" r="r" b="b"/>
            <a:pathLst>
              <a:path w="21467" h="21208" extrusionOk="0">
                <a:moveTo>
                  <a:pt x="10372" y="3"/>
                </a:moveTo>
                <a:cubicBezTo>
                  <a:pt x="10348" y="975"/>
                  <a:pt x="10194" y="1941"/>
                  <a:pt x="9914" y="2875"/>
                </a:cubicBezTo>
                <a:cubicBezTo>
                  <a:pt x="9631" y="3818"/>
                  <a:pt x="9222" y="4720"/>
                  <a:pt x="8697" y="5558"/>
                </a:cubicBezTo>
                <a:cubicBezTo>
                  <a:pt x="10843" y="4811"/>
                  <a:pt x="12957" y="5403"/>
                  <a:pt x="14390" y="6707"/>
                </a:cubicBezTo>
                <a:cubicBezTo>
                  <a:pt x="15803" y="7993"/>
                  <a:pt x="16564" y="9984"/>
                  <a:pt x="15935" y="12092"/>
                </a:cubicBezTo>
                <a:cubicBezTo>
                  <a:pt x="15185" y="14609"/>
                  <a:pt x="13018" y="15950"/>
                  <a:pt x="10791" y="16004"/>
                </a:cubicBezTo>
                <a:cubicBezTo>
                  <a:pt x="9683" y="16031"/>
                  <a:pt x="8573" y="15737"/>
                  <a:pt x="7616" y="15155"/>
                </a:cubicBezTo>
                <a:cubicBezTo>
                  <a:pt x="6612" y="14545"/>
                  <a:pt x="5769" y="13615"/>
                  <a:pt x="5249" y="12354"/>
                </a:cubicBezTo>
                <a:lnTo>
                  <a:pt x="6505" y="11107"/>
                </a:lnTo>
                <a:lnTo>
                  <a:pt x="0" y="11107"/>
                </a:lnTo>
                <a:lnTo>
                  <a:pt x="0" y="17436"/>
                </a:lnTo>
                <a:lnTo>
                  <a:pt x="1358" y="16110"/>
                </a:lnTo>
                <a:cubicBezTo>
                  <a:pt x="3668" y="19863"/>
                  <a:pt x="7726" y="21521"/>
                  <a:pt x="11614" y="21159"/>
                </a:cubicBezTo>
                <a:cubicBezTo>
                  <a:pt x="13439" y="20989"/>
                  <a:pt x="15221" y="20372"/>
                  <a:pt x="16771" y="19348"/>
                </a:cubicBezTo>
                <a:cubicBezTo>
                  <a:pt x="18313" y="18329"/>
                  <a:pt x="19638" y="16901"/>
                  <a:pt x="20512" y="15040"/>
                </a:cubicBezTo>
                <a:cubicBezTo>
                  <a:pt x="21361" y="13233"/>
                  <a:pt x="21600" y="11358"/>
                  <a:pt x="21401" y="9578"/>
                </a:cubicBezTo>
                <a:cubicBezTo>
                  <a:pt x="21204" y="7817"/>
                  <a:pt x="20575" y="6137"/>
                  <a:pt x="19586" y="4691"/>
                </a:cubicBezTo>
                <a:cubicBezTo>
                  <a:pt x="17644" y="1852"/>
                  <a:pt x="14322" y="-79"/>
                  <a:pt x="10372" y="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64" name="Google Shape;264;p26"/>
          <p:cNvSpPr/>
          <p:nvPr/>
        </p:nvSpPr>
        <p:spPr>
          <a:xfrm>
            <a:off x="3733047" y="2990677"/>
            <a:ext cx="1662404" cy="1639761"/>
          </a:xfrm>
          <a:custGeom>
            <a:avLst/>
            <a:gdLst/>
            <a:ahLst/>
            <a:cxnLst/>
            <a:rect l="l" t="t" r="r" b="b"/>
            <a:pathLst>
              <a:path w="21501" h="21446" extrusionOk="0">
                <a:moveTo>
                  <a:pt x="3765" y="0"/>
                </a:moveTo>
                <a:lnTo>
                  <a:pt x="10283" y="0"/>
                </a:lnTo>
                <a:lnTo>
                  <a:pt x="10283" y="6590"/>
                </a:lnTo>
                <a:lnTo>
                  <a:pt x="8990" y="5343"/>
                </a:lnTo>
                <a:cubicBezTo>
                  <a:pt x="7519" y="5878"/>
                  <a:pt x="6512" y="6832"/>
                  <a:pt x="5929" y="7968"/>
                </a:cubicBezTo>
                <a:cubicBezTo>
                  <a:pt x="5337" y="9121"/>
                  <a:pt x="5179" y="10464"/>
                  <a:pt x="5446" y="11727"/>
                </a:cubicBezTo>
                <a:cubicBezTo>
                  <a:pt x="5970" y="14204"/>
                  <a:pt x="8090" y="16272"/>
                  <a:pt x="11243" y="16062"/>
                </a:cubicBezTo>
                <a:cubicBezTo>
                  <a:pt x="12115" y="16003"/>
                  <a:pt x="12895" y="15724"/>
                  <a:pt x="13572" y="15302"/>
                </a:cubicBezTo>
                <a:cubicBezTo>
                  <a:pt x="14286" y="14856"/>
                  <a:pt x="14889" y="14248"/>
                  <a:pt x="15335" y="13548"/>
                </a:cubicBezTo>
                <a:cubicBezTo>
                  <a:pt x="16207" y="12178"/>
                  <a:pt x="16504" y="10431"/>
                  <a:pt x="15928" y="8703"/>
                </a:cubicBezTo>
                <a:cubicBezTo>
                  <a:pt x="16792" y="9263"/>
                  <a:pt x="17732" y="9692"/>
                  <a:pt x="18718" y="9979"/>
                </a:cubicBezTo>
                <a:cubicBezTo>
                  <a:pt x="19623" y="10242"/>
                  <a:pt x="20559" y="10383"/>
                  <a:pt x="21501" y="10396"/>
                </a:cubicBezTo>
                <a:cubicBezTo>
                  <a:pt x="21505" y="12780"/>
                  <a:pt x="20816" y="14901"/>
                  <a:pt x="19662" y="16639"/>
                </a:cubicBezTo>
                <a:cubicBezTo>
                  <a:pt x="18516" y="18366"/>
                  <a:pt x="16908" y="19721"/>
                  <a:pt x="15053" y="20543"/>
                </a:cubicBezTo>
                <a:cubicBezTo>
                  <a:pt x="13325" y="21308"/>
                  <a:pt x="11408" y="21600"/>
                  <a:pt x="9505" y="21369"/>
                </a:cubicBezTo>
                <a:cubicBezTo>
                  <a:pt x="7408" y="21114"/>
                  <a:pt x="5325" y="20227"/>
                  <a:pt x="3541" y="18603"/>
                </a:cubicBezTo>
                <a:cubicBezTo>
                  <a:pt x="2210" y="17392"/>
                  <a:pt x="1279" y="15930"/>
                  <a:pt x="702" y="14376"/>
                </a:cubicBezTo>
                <a:cubicBezTo>
                  <a:pt x="131" y="12837"/>
                  <a:pt x="-95" y="11201"/>
                  <a:pt x="36" y="9594"/>
                </a:cubicBezTo>
                <a:cubicBezTo>
                  <a:pt x="300" y="6352"/>
                  <a:pt x="2013" y="3238"/>
                  <a:pt x="5065" y="1365"/>
                </a:cubicBezTo>
                <a:lnTo>
                  <a:pt x="3765" y="0"/>
                </a:lnTo>
                <a:close/>
              </a:path>
            </a:pathLst>
          </a:custGeom>
          <a:solidFill>
            <a:srgbClr val="437DB2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65" name="Google Shape;265;p26"/>
          <p:cNvSpPr/>
          <p:nvPr/>
        </p:nvSpPr>
        <p:spPr>
          <a:xfrm>
            <a:off x="3736306" y="1917865"/>
            <a:ext cx="423758" cy="316332"/>
          </a:xfrm>
          <a:custGeom>
            <a:avLst/>
            <a:gdLst/>
            <a:ahLst/>
            <a:cxnLst/>
            <a:rect l="l" t="t" r="r" b="b"/>
            <a:pathLst>
              <a:path w="21579" h="21600" extrusionOk="0">
                <a:moveTo>
                  <a:pt x="21579" y="21600"/>
                </a:moveTo>
                <a:cubicBezTo>
                  <a:pt x="20965" y="19090"/>
                  <a:pt x="20631" y="16471"/>
                  <a:pt x="20586" y="13829"/>
                </a:cubicBezTo>
                <a:cubicBezTo>
                  <a:pt x="20543" y="11244"/>
                  <a:pt x="20778" y="8664"/>
                  <a:pt x="21284" y="6170"/>
                </a:cubicBezTo>
                <a:cubicBezTo>
                  <a:pt x="18128" y="4224"/>
                  <a:pt x="14832" y="2720"/>
                  <a:pt x="11448" y="1683"/>
                </a:cubicBezTo>
                <a:cubicBezTo>
                  <a:pt x="8066" y="648"/>
                  <a:pt x="4614" y="84"/>
                  <a:pt x="1146" y="0"/>
                </a:cubicBezTo>
                <a:cubicBezTo>
                  <a:pt x="743" y="2263"/>
                  <a:pt x="445" y="4557"/>
                  <a:pt x="254" y="6870"/>
                </a:cubicBezTo>
                <a:cubicBezTo>
                  <a:pt x="62" y="9193"/>
                  <a:pt x="-21" y="11531"/>
                  <a:pt x="5" y="13868"/>
                </a:cubicBezTo>
                <a:cubicBezTo>
                  <a:pt x="3936" y="13809"/>
                  <a:pt x="7854" y="14499"/>
                  <a:pt x="11642" y="15919"/>
                </a:cubicBezTo>
                <a:cubicBezTo>
                  <a:pt x="15124" y="17224"/>
                  <a:pt x="18464" y="19134"/>
                  <a:pt x="21579" y="21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66" name="Google Shape;266;p26"/>
          <p:cNvSpPr/>
          <p:nvPr/>
        </p:nvSpPr>
        <p:spPr>
          <a:xfrm>
            <a:off x="3532785" y="3357930"/>
            <a:ext cx="325512" cy="426509"/>
          </a:xfrm>
          <a:custGeom>
            <a:avLst/>
            <a:gdLst/>
            <a:ahLst/>
            <a:cxnLst/>
            <a:rect l="l" t="t" r="r" b="b"/>
            <a:pathLst>
              <a:path w="21600" h="21579" extrusionOk="0">
                <a:moveTo>
                  <a:pt x="21600" y="0"/>
                </a:moveTo>
                <a:cubicBezTo>
                  <a:pt x="19109" y="597"/>
                  <a:pt x="16522" y="932"/>
                  <a:pt x="13913" y="995"/>
                </a:cubicBezTo>
                <a:cubicBezTo>
                  <a:pt x="11327" y="1058"/>
                  <a:pt x="8742" y="853"/>
                  <a:pt x="6227" y="387"/>
                </a:cubicBezTo>
                <a:cubicBezTo>
                  <a:pt x="4357" y="3529"/>
                  <a:pt x="2888" y="6802"/>
                  <a:pt x="1843" y="10161"/>
                </a:cubicBezTo>
                <a:cubicBezTo>
                  <a:pt x="803" y="13498"/>
                  <a:pt x="186" y="16905"/>
                  <a:pt x="0" y="20333"/>
                </a:cubicBezTo>
                <a:cubicBezTo>
                  <a:pt x="2248" y="20780"/>
                  <a:pt x="4534" y="21109"/>
                  <a:pt x="6842" y="21316"/>
                </a:cubicBezTo>
                <a:cubicBezTo>
                  <a:pt x="9039" y="21513"/>
                  <a:pt x="11250" y="21600"/>
                  <a:pt x="13462" y="21575"/>
                </a:cubicBezTo>
                <a:cubicBezTo>
                  <a:pt x="13546" y="17890"/>
                  <a:pt x="14247" y="14228"/>
                  <a:pt x="15549" y="10679"/>
                </a:cubicBezTo>
                <a:cubicBezTo>
                  <a:pt x="16926" y="6926"/>
                  <a:pt x="18961" y="3334"/>
                  <a:pt x="216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67" name="Google Shape;267;p26"/>
          <p:cNvSpPr/>
          <p:nvPr/>
        </p:nvSpPr>
        <p:spPr>
          <a:xfrm>
            <a:off x="4965248" y="3654331"/>
            <a:ext cx="427165" cy="337446"/>
          </a:xfrm>
          <a:custGeom>
            <a:avLst/>
            <a:gdLst/>
            <a:ahLst/>
            <a:cxnLst/>
            <a:rect l="l" t="t" r="r" b="b"/>
            <a:pathLst>
              <a:path w="21574" h="21600" extrusionOk="0">
                <a:moveTo>
                  <a:pt x="21568" y="8485"/>
                </a:moveTo>
                <a:cubicBezTo>
                  <a:pt x="21600" y="10739"/>
                  <a:pt x="21515" y="12993"/>
                  <a:pt x="21313" y="15232"/>
                </a:cubicBezTo>
                <a:cubicBezTo>
                  <a:pt x="21120" y="17377"/>
                  <a:pt x="20820" y="19504"/>
                  <a:pt x="20415" y="21600"/>
                </a:cubicBezTo>
                <a:cubicBezTo>
                  <a:pt x="17022" y="21426"/>
                  <a:pt x="13651" y="20820"/>
                  <a:pt x="10352" y="19792"/>
                </a:cubicBezTo>
                <a:cubicBezTo>
                  <a:pt x="7008" y="18749"/>
                  <a:pt x="3756" y="17277"/>
                  <a:pt x="646" y="15398"/>
                </a:cubicBezTo>
                <a:cubicBezTo>
                  <a:pt x="1044" y="12939"/>
                  <a:pt x="1202" y="10426"/>
                  <a:pt x="1114" y="7918"/>
                </a:cubicBezTo>
                <a:cubicBezTo>
                  <a:pt x="1020" y="5228"/>
                  <a:pt x="646" y="2565"/>
                  <a:pt x="0" y="0"/>
                </a:cubicBezTo>
                <a:cubicBezTo>
                  <a:pt x="3333" y="2760"/>
                  <a:pt x="6962" y="4892"/>
                  <a:pt x="10774" y="6331"/>
                </a:cubicBezTo>
                <a:cubicBezTo>
                  <a:pt x="14281" y="7655"/>
                  <a:pt x="17911" y="8379"/>
                  <a:pt x="21568" y="8485"/>
                </a:cubicBezTo>
                <a:close/>
              </a:path>
            </a:pathLst>
          </a:custGeom>
          <a:solidFill>
            <a:srgbClr val="325D8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68" name="Google Shape;268;p26"/>
          <p:cNvSpPr/>
          <p:nvPr/>
        </p:nvSpPr>
        <p:spPr>
          <a:xfrm>
            <a:off x="5263221" y="2119823"/>
            <a:ext cx="332640" cy="436981"/>
          </a:xfrm>
          <a:custGeom>
            <a:avLst/>
            <a:gdLst/>
            <a:ahLst/>
            <a:cxnLst/>
            <a:rect l="l" t="t" r="r" b="b"/>
            <a:pathLst>
              <a:path w="21600" h="21566" extrusionOk="0">
                <a:moveTo>
                  <a:pt x="21600" y="971"/>
                </a:moveTo>
                <a:cubicBezTo>
                  <a:pt x="21515" y="4369"/>
                  <a:pt x="20965" y="7751"/>
                  <a:pt x="19961" y="11062"/>
                </a:cubicBezTo>
                <a:cubicBezTo>
                  <a:pt x="18948" y="14404"/>
                  <a:pt x="17476" y="17656"/>
                  <a:pt x="15571" y="20764"/>
                </a:cubicBezTo>
                <a:cubicBezTo>
                  <a:pt x="13115" y="20381"/>
                  <a:pt x="10605" y="20240"/>
                  <a:pt x="8102" y="20343"/>
                </a:cubicBezTo>
                <a:cubicBezTo>
                  <a:pt x="5339" y="20458"/>
                  <a:pt x="2612" y="20869"/>
                  <a:pt x="0" y="21566"/>
                </a:cubicBezTo>
                <a:cubicBezTo>
                  <a:pt x="2626" y="18367"/>
                  <a:pt x="4673" y="14912"/>
                  <a:pt x="6083" y="11294"/>
                </a:cubicBezTo>
                <a:cubicBezTo>
                  <a:pt x="7509" y="7635"/>
                  <a:pt x="8272" y="3844"/>
                  <a:pt x="8350" y="27"/>
                </a:cubicBezTo>
                <a:cubicBezTo>
                  <a:pt x="10487" y="-34"/>
                  <a:pt x="12628" y="8"/>
                  <a:pt x="14759" y="151"/>
                </a:cubicBezTo>
                <a:cubicBezTo>
                  <a:pt x="17061" y="306"/>
                  <a:pt x="19346" y="580"/>
                  <a:pt x="21600" y="9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69" name="Google Shape;269;p26"/>
          <p:cNvSpPr txBox="1"/>
          <p:nvPr/>
        </p:nvSpPr>
        <p:spPr>
          <a:xfrm>
            <a:off x="4418481" y="1943276"/>
            <a:ext cx="320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15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p26"/>
          <p:cNvSpPr txBox="1"/>
          <p:nvPr/>
        </p:nvSpPr>
        <p:spPr>
          <a:xfrm>
            <a:off x="4387426" y="3677818"/>
            <a:ext cx="3783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5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p26"/>
          <p:cNvSpPr txBox="1"/>
          <p:nvPr/>
        </p:nvSpPr>
        <p:spPr>
          <a:xfrm>
            <a:off x="5244434" y="2819875"/>
            <a:ext cx="3702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15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p26"/>
          <p:cNvSpPr txBox="1"/>
          <p:nvPr/>
        </p:nvSpPr>
        <p:spPr>
          <a:xfrm>
            <a:off x="3497093" y="2819875"/>
            <a:ext cx="3969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sz="15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26"/>
          <p:cNvSpPr txBox="1">
            <a:spLocks noGrp="1"/>
          </p:cNvSpPr>
          <p:nvPr>
            <p:ph type="subTitle" idx="2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26"/>
          <p:cNvSpPr txBox="1">
            <a:spLocks noGrp="1"/>
          </p:cNvSpPr>
          <p:nvPr>
            <p:ph type="subTitle" idx="3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26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26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pic>
        <p:nvPicPr>
          <p:cNvPr id="277" name="Google Shape;27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944488">
            <a:off x="7631310" y="-2091754"/>
            <a:ext cx="3396154" cy="3642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48190">
            <a:off x="-1060326" y="4049474"/>
            <a:ext cx="2332475" cy="2399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6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87083" y="4776950"/>
            <a:ext cx="638850" cy="539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5_1">
  <p:cSld name="CUSTOM_2_1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7"/>
          <p:cNvSpPr txBox="1">
            <a:spLocks noGrp="1"/>
          </p:cNvSpPr>
          <p:nvPr>
            <p:ph type="subTitle" idx="1"/>
          </p:nvPr>
        </p:nvSpPr>
        <p:spPr>
          <a:xfrm>
            <a:off x="6354875" y="1183150"/>
            <a:ext cx="2318400" cy="9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82" name="Google Shape;282;p27"/>
          <p:cNvSpPr txBox="1">
            <a:spLocks noGrp="1"/>
          </p:cNvSpPr>
          <p:nvPr>
            <p:ph type="subTitle" idx="2"/>
          </p:nvPr>
        </p:nvSpPr>
        <p:spPr>
          <a:xfrm>
            <a:off x="6354875" y="2399350"/>
            <a:ext cx="2318400" cy="10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83" name="Google Shape;283;p27"/>
          <p:cNvSpPr txBox="1">
            <a:spLocks noGrp="1"/>
          </p:cNvSpPr>
          <p:nvPr>
            <p:ph type="subTitle" idx="3"/>
          </p:nvPr>
        </p:nvSpPr>
        <p:spPr>
          <a:xfrm>
            <a:off x="456925" y="1278100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84" name="Google Shape;284;p27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85" name="Google Shape;285;p27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grpSp>
        <p:nvGrpSpPr>
          <p:cNvPr id="286" name="Google Shape;286;p27"/>
          <p:cNvGrpSpPr/>
          <p:nvPr/>
        </p:nvGrpSpPr>
        <p:grpSpPr>
          <a:xfrm>
            <a:off x="3095387" y="1241947"/>
            <a:ext cx="2953226" cy="2951755"/>
            <a:chOff x="3102287" y="1429998"/>
            <a:chExt cx="2953226" cy="2951755"/>
          </a:xfrm>
        </p:grpSpPr>
        <p:sp>
          <p:nvSpPr>
            <p:cNvPr id="287" name="Google Shape;287;p27"/>
            <p:cNvSpPr/>
            <p:nvPr/>
          </p:nvSpPr>
          <p:spPr>
            <a:xfrm>
              <a:off x="4016728" y="1429998"/>
              <a:ext cx="1634040" cy="1193736"/>
            </a:xfrm>
            <a:custGeom>
              <a:avLst/>
              <a:gdLst/>
              <a:ahLst/>
              <a:cxnLst/>
              <a:rect l="l" t="t" r="r" b="b"/>
              <a:pathLst>
                <a:path w="21600" h="21010" extrusionOk="0">
                  <a:moveTo>
                    <a:pt x="21600" y="8145"/>
                  </a:moveTo>
                  <a:cubicBezTo>
                    <a:pt x="19118" y="4624"/>
                    <a:pt x="15943" y="2102"/>
                    <a:pt x="12437" y="865"/>
                  </a:cubicBezTo>
                  <a:cubicBezTo>
                    <a:pt x="8312" y="-590"/>
                    <a:pt x="3942" y="-201"/>
                    <a:pt x="0" y="1973"/>
                  </a:cubicBezTo>
                  <a:lnTo>
                    <a:pt x="0" y="21010"/>
                  </a:lnTo>
                  <a:cubicBezTo>
                    <a:pt x="500" y="19693"/>
                    <a:pt x="1192" y="18521"/>
                    <a:pt x="2034" y="17562"/>
                  </a:cubicBezTo>
                  <a:cubicBezTo>
                    <a:pt x="2905" y="16572"/>
                    <a:pt x="3919" y="15829"/>
                    <a:pt x="5014" y="15380"/>
                  </a:cubicBezTo>
                  <a:lnTo>
                    <a:pt x="21600" y="8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88" name="Google Shape;288;p27"/>
            <p:cNvSpPr/>
            <p:nvPr/>
          </p:nvSpPr>
          <p:spPr>
            <a:xfrm>
              <a:off x="3102287" y="1570339"/>
              <a:ext cx="1038072" cy="1787832"/>
            </a:xfrm>
            <a:custGeom>
              <a:avLst/>
              <a:gdLst/>
              <a:ahLst/>
              <a:cxnLst/>
              <a:rect l="l" t="t" r="r" b="b"/>
              <a:pathLst>
                <a:path w="21156" h="21600" extrusionOk="0">
                  <a:moveTo>
                    <a:pt x="17200" y="0"/>
                  </a:moveTo>
                  <a:cubicBezTo>
                    <a:pt x="12221" y="1401"/>
                    <a:pt x="7988" y="3585"/>
                    <a:pt x="4962" y="6316"/>
                  </a:cubicBezTo>
                  <a:cubicBezTo>
                    <a:pt x="1268" y="9650"/>
                    <a:pt x="-444" y="13619"/>
                    <a:pt x="98" y="17595"/>
                  </a:cubicBezTo>
                  <a:lnTo>
                    <a:pt x="21156" y="21600"/>
                  </a:lnTo>
                  <a:cubicBezTo>
                    <a:pt x="19937" y="20911"/>
                    <a:pt x="18965" y="20084"/>
                    <a:pt x="18298" y="19168"/>
                  </a:cubicBezTo>
                  <a:cubicBezTo>
                    <a:pt x="17547" y="18136"/>
                    <a:pt x="17200" y="17017"/>
                    <a:pt x="17283" y="15894"/>
                  </a:cubicBezTo>
                  <a:lnTo>
                    <a:pt x="172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89" name="Google Shape;289;p27"/>
            <p:cNvSpPr/>
            <p:nvPr/>
          </p:nvSpPr>
          <p:spPr>
            <a:xfrm>
              <a:off x="3115511" y="3097809"/>
              <a:ext cx="1752732" cy="1245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6445"/>
                  </a:moveTo>
                  <a:lnTo>
                    <a:pt x="13829" y="21600"/>
                  </a:lnTo>
                  <a:cubicBezTo>
                    <a:pt x="10009" y="20297"/>
                    <a:pt x="6587" y="17300"/>
                    <a:pt x="4071" y="13051"/>
                  </a:cubicBezTo>
                  <a:cubicBezTo>
                    <a:pt x="1866" y="9328"/>
                    <a:pt x="455" y="4804"/>
                    <a:pt x="0" y="0"/>
                  </a:cubicBezTo>
                  <a:lnTo>
                    <a:pt x="15759" y="7124"/>
                  </a:lnTo>
                  <a:cubicBezTo>
                    <a:pt x="16726" y="7545"/>
                    <a:pt x="17742" y="7698"/>
                    <a:pt x="18751" y="7576"/>
                  </a:cubicBezTo>
                  <a:cubicBezTo>
                    <a:pt x="19743" y="7456"/>
                    <a:pt x="20710" y="7073"/>
                    <a:pt x="21600" y="64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90" name="Google Shape;290;p27"/>
            <p:cNvSpPr/>
            <p:nvPr/>
          </p:nvSpPr>
          <p:spPr>
            <a:xfrm>
              <a:off x="4311781" y="2799840"/>
              <a:ext cx="1526364" cy="1581913"/>
            </a:xfrm>
            <a:custGeom>
              <a:avLst/>
              <a:gdLst/>
              <a:ahLst/>
              <a:cxnLst/>
              <a:rect l="l" t="t" r="r" b="b"/>
              <a:pathLst>
                <a:path w="21600" h="21243" extrusionOk="0">
                  <a:moveTo>
                    <a:pt x="12593" y="0"/>
                  </a:moveTo>
                  <a:lnTo>
                    <a:pt x="21600" y="11784"/>
                  </a:lnTo>
                  <a:cubicBezTo>
                    <a:pt x="19267" y="15419"/>
                    <a:pt x="15759" y="18239"/>
                    <a:pt x="11598" y="19826"/>
                  </a:cubicBezTo>
                  <a:cubicBezTo>
                    <a:pt x="7919" y="21229"/>
                    <a:pt x="3894" y="21600"/>
                    <a:pt x="0" y="20896"/>
                  </a:cubicBezTo>
                  <a:lnTo>
                    <a:pt x="10857" y="6567"/>
                  </a:lnTo>
                  <a:cubicBezTo>
                    <a:pt x="11599" y="5663"/>
                    <a:pt x="12137" y="4623"/>
                    <a:pt x="12439" y="3514"/>
                  </a:cubicBezTo>
                  <a:cubicBezTo>
                    <a:pt x="12751" y="2366"/>
                    <a:pt x="12804" y="1168"/>
                    <a:pt x="12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91" name="Google Shape;291;p27"/>
            <p:cNvSpPr/>
            <p:nvPr/>
          </p:nvSpPr>
          <p:spPr>
            <a:xfrm>
              <a:off x="4676823" y="1946286"/>
              <a:ext cx="1378690" cy="1668222"/>
            </a:xfrm>
            <a:custGeom>
              <a:avLst/>
              <a:gdLst/>
              <a:ahLst/>
              <a:cxnLst/>
              <a:rect l="l" t="t" r="r" b="b"/>
              <a:pathLst>
                <a:path w="21337" h="21600" extrusionOk="0">
                  <a:moveTo>
                    <a:pt x="0" y="4387"/>
                  </a:moveTo>
                  <a:lnTo>
                    <a:pt x="15846" y="0"/>
                  </a:lnTo>
                  <a:cubicBezTo>
                    <a:pt x="19012" y="3104"/>
                    <a:pt x="20914" y="6970"/>
                    <a:pt x="21275" y="11038"/>
                  </a:cubicBezTo>
                  <a:cubicBezTo>
                    <a:pt x="21600" y="14704"/>
                    <a:pt x="20656" y="18371"/>
                    <a:pt x="18557" y="21600"/>
                  </a:cubicBezTo>
                  <a:lnTo>
                    <a:pt x="6371" y="7619"/>
                  </a:lnTo>
                  <a:cubicBezTo>
                    <a:pt x="5672" y="6816"/>
                    <a:pt x="4801" y="6128"/>
                    <a:pt x="3803" y="5590"/>
                  </a:cubicBezTo>
                  <a:cubicBezTo>
                    <a:pt x="2651" y="4968"/>
                    <a:pt x="1355" y="4558"/>
                    <a:pt x="0" y="43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92" name="Google Shape;292;p27"/>
            <p:cNvSpPr txBox="1"/>
            <p:nvPr/>
          </p:nvSpPr>
          <p:spPr>
            <a:xfrm>
              <a:off x="4444343" y="1670781"/>
              <a:ext cx="3123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01</a:t>
              </a:r>
              <a:endParaRPr sz="1600"/>
            </a:p>
          </p:txBody>
        </p:sp>
        <p:sp>
          <p:nvSpPr>
            <p:cNvPr id="293" name="Google Shape;293;p27"/>
            <p:cNvSpPr txBox="1"/>
            <p:nvPr/>
          </p:nvSpPr>
          <p:spPr>
            <a:xfrm>
              <a:off x="5443660" y="2500224"/>
              <a:ext cx="3606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02</a:t>
              </a:r>
              <a:endParaRPr sz="1600"/>
            </a:p>
          </p:txBody>
        </p:sp>
        <p:sp>
          <p:nvSpPr>
            <p:cNvPr id="294" name="Google Shape;294;p27"/>
            <p:cNvSpPr txBox="1"/>
            <p:nvPr/>
          </p:nvSpPr>
          <p:spPr>
            <a:xfrm>
              <a:off x="4929328" y="3709325"/>
              <a:ext cx="368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03</a:t>
              </a:r>
              <a:endParaRPr sz="1600"/>
            </a:p>
          </p:txBody>
        </p:sp>
        <p:sp>
          <p:nvSpPr>
            <p:cNvPr id="295" name="Google Shape;295;p27"/>
            <p:cNvSpPr txBox="1"/>
            <p:nvPr/>
          </p:nvSpPr>
          <p:spPr>
            <a:xfrm>
              <a:off x="3677557" y="3598802"/>
              <a:ext cx="386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04</a:t>
              </a:r>
              <a:endParaRPr sz="1600"/>
            </a:p>
          </p:txBody>
        </p:sp>
        <p:sp>
          <p:nvSpPr>
            <p:cNvPr id="296" name="Google Shape;296;p27"/>
            <p:cNvSpPr txBox="1"/>
            <p:nvPr/>
          </p:nvSpPr>
          <p:spPr>
            <a:xfrm>
              <a:off x="3395840" y="2345006"/>
              <a:ext cx="3804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05</a:t>
              </a:r>
              <a:endParaRPr sz="1600"/>
            </a:p>
          </p:txBody>
        </p:sp>
      </p:grpSp>
      <p:sp>
        <p:nvSpPr>
          <p:cNvPr id="297" name="Google Shape;297;p27"/>
          <p:cNvSpPr txBox="1">
            <a:spLocks noGrp="1"/>
          </p:cNvSpPr>
          <p:nvPr>
            <p:ph type="subTitle" idx="5"/>
          </p:nvPr>
        </p:nvSpPr>
        <p:spPr>
          <a:xfrm>
            <a:off x="6354875" y="3668350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298" name="Google Shape;298;p27" descr=" 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9374" y="4423803"/>
            <a:ext cx="247715" cy="202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7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2268" y="4213922"/>
            <a:ext cx="186342" cy="1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7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86354" y="4304750"/>
            <a:ext cx="9525" cy="1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7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19678" y="4360709"/>
            <a:ext cx="126206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7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48849" y="4321940"/>
            <a:ext cx="76200" cy="76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7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31617" y="4655018"/>
            <a:ext cx="1043003" cy="488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7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3668457">
            <a:off x="8156892" y="75518"/>
            <a:ext cx="1043003" cy="488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7" descr=" 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78417" y="-106680"/>
            <a:ext cx="465512" cy="508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948037" y="502088"/>
            <a:ext cx="7248000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lsamiq Sans"/>
              <a:buNone/>
              <a:defRPr sz="4100" b="1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948100" y="2097750"/>
            <a:ext cx="7248000" cy="25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3" r:id="rId2"/>
    <p:sldLayoutId id="2147483664" r:id="rId3"/>
    <p:sldLayoutId id="2147483667" r:id="rId4"/>
    <p:sldLayoutId id="2147483670" r:id="rId5"/>
    <p:sldLayoutId id="2147483671" r:id="rId6"/>
    <p:sldLayoutId id="2147483672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1"/>
          <p:cNvSpPr txBox="1">
            <a:spLocks noGrp="1"/>
          </p:cNvSpPr>
          <p:nvPr>
            <p:ph type="title"/>
          </p:nvPr>
        </p:nvSpPr>
        <p:spPr>
          <a:xfrm>
            <a:off x="732150" y="2208288"/>
            <a:ext cx="7679700" cy="726900"/>
          </a:xfrm>
          <a:prstGeom prst="rect">
            <a:avLst/>
          </a:prstGeom>
        </p:spPr>
        <p:txBody>
          <a:bodyPr spcFirstLastPara="1" wrap="square" lIns="34275" tIns="34275" rIns="342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 smtClean="0"/>
              <a:t>OpenCV</a:t>
            </a:r>
            <a:r>
              <a:rPr lang="en-GB" dirty="0" smtClean="0"/>
              <a:t> and </a:t>
            </a:r>
            <a:r>
              <a:rPr lang="en-GB" dirty="0" err="1" smtClean="0"/>
              <a:t>MediaPipe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82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17" y="329596"/>
            <a:ext cx="8083200" cy="561662"/>
          </a:xfrm>
        </p:spPr>
        <p:txBody>
          <a:bodyPr/>
          <a:lstStyle/>
          <a:p>
            <a:r>
              <a:rPr lang="en-US" sz="3200" dirty="0" smtClean="0"/>
              <a:t>Contours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1344297" y="1023990"/>
            <a:ext cx="6362639" cy="73866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Contours represent the </a:t>
            </a:r>
            <a:r>
              <a:rPr lang="en-US" b="1" dirty="0"/>
              <a:t>complete boundaries</a:t>
            </a:r>
            <a:r>
              <a:rPr lang="en-US" dirty="0"/>
              <a:t> of objects in an image. </a:t>
            </a:r>
            <a:endParaRPr lang="en-US" dirty="0" smtClean="0"/>
          </a:p>
          <a:p>
            <a:pPr algn="ctr"/>
            <a:r>
              <a:rPr lang="en-US" dirty="0" smtClean="0"/>
              <a:t>These </a:t>
            </a:r>
            <a:r>
              <a:rPr lang="en-US" dirty="0"/>
              <a:t>boundaries are formed by connecting </a:t>
            </a:r>
            <a:r>
              <a:rPr lang="en-US" b="1" dirty="0"/>
              <a:t>previously identified edges</a:t>
            </a:r>
            <a:r>
              <a:rPr lang="en-US" dirty="0" smtClean="0"/>
              <a:t>.</a:t>
            </a:r>
          </a:p>
          <a:p>
            <a:pPr algn="ctr"/>
            <a:r>
              <a:rPr lang="en-US" dirty="0"/>
              <a:t>By analyzing contours, we can extract features like size, shape, and perimeter</a:t>
            </a:r>
            <a:endParaRPr lang="en-US" sz="15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607" y="2121496"/>
            <a:ext cx="4625419" cy="22865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026" y="2121496"/>
            <a:ext cx="2299368" cy="229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3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763" y="2203963"/>
            <a:ext cx="7373619" cy="623217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3600" dirty="0" smtClean="0"/>
              <a:t>HSV Color Space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2905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82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17" y="904877"/>
            <a:ext cx="8083200" cy="561662"/>
          </a:xfrm>
        </p:spPr>
        <p:txBody>
          <a:bodyPr/>
          <a:lstStyle/>
          <a:p>
            <a:r>
              <a:rPr lang="en-US" sz="3200" dirty="0" smtClean="0"/>
              <a:t>(Hue, Saturation, Value)</a:t>
            </a:r>
            <a:endParaRPr lang="en-US" sz="32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28160" y="271943"/>
            <a:ext cx="8083200" cy="561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lsamiq Sans"/>
              <a:buNone/>
              <a:defRPr sz="4100" b="1" i="0" u="none" strike="noStrike" cap="none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3200" dirty="0" smtClean="0"/>
              <a:t>HSV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484017" y="1721594"/>
            <a:ext cx="61237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Hue: Represents </a:t>
            </a:r>
            <a:r>
              <a:rPr lang="en-US" sz="1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actual color </a:t>
            </a:r>
            <a:r>
              <a:rPr lang="en-US" sz="16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itself.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Saturation: </a:t>
            </a:r>
            <a:r>
              <a:rPr lang="en-US" sz="1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Represents the intensity or purity of the color</a:t>
            </a:r>
            <a:r>
              <a:rPr lang="en-US" sz="16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Value: </a:t>
            </a:r>
            <a:r>
              <a:rPr lang="en-US" sz="1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Represents the brightness of the color</a:t>
            </a:r>
            <a:r>
              <a:rPr lang="en-US" sz="16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8" name="Rectangle 7"/>
          <p:cNvSpPr/>
          <p:nvPr/>
        </p:nvSpPr>
        <p:spPr>
          <a:xfrm>
            <a:off x="1784566" y="3070533"/>
            <a:ext cx="54821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Increase </a:t>
            </a:r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saturation                             (More Vibrant Color)</a:t>
            </a:r>
          </a:p>
          <a:p>
            <a:endParaRPr lang="en-US" sz="16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Decrease 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saturation</a:t>
            </a:r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         (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ore Gray Color)</a:t>
            </a:r>
            <a:endParaRPr lang="en-US" sz="1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16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Increase Value                                       (Brighter image)</a:t>
            </a:r>
          </a:p>
          <a:p>
            <a:endParaRPr lang="en-US" sz="16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Decrease Value                                      (Darker image)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3897236" y="3723927"/>
            <a:ext cx="1246397" cy="1261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897236" y="3249473"/>
            <a:ext cx="1246397" cy="1261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897236" y="4206627"/>
            <a:ext cx="1246397" cy="1261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897236" y="4683130"/>
            <a:ext cx="1246397" cy="1261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42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763" y="2203963"/>
            <a:ext cx="7373619" cy="623217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3600" dirty="0" err="1" smtClean="0"/>
              <a:t>MediaPipe</a:t>
            </a:r>
            <a:r>
              <a:rPr lang="en-US" sz="3600" dirty="0" smtClean="0"/>
              <a:t> Library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3520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400" y="2221670"/>
            <a:ext cx="8083200" cy="700161"/>
          </a:xfrm>
        </p:spPr>
        <p:txBody>
          <a:bodyPr/>
          <a:lstStyle/>
          <a:p>
            <a:r>
              <a:rPr lang="en-US" dirty="0" smtClean="0"/>
              <a:t>Thank You 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91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1"/>
          <p:cNvSpPr txBox="1">
            <a:spLocks noGrp="1"/>
          </p:cNvSpPr>
          <p:nvPr>
            <p:ph type="title"/>
          </p:nvPr>
        </p:nvSpPr>
        <p:spPr>
          <a:xfrm>
            <a:off x="3153120" y="139852"/>
            <a:ext cx="2749472" cy="726900"/>
          </a:xfrm>
          <a:prstGeom prst="rect">
            <a:avLst/>
          </a:prstGeom>
        </p:spPr>
        <p:txBody>
          <a:bodyPr spcFirstLastPara="1" wrap="square" lIns="34275" tIns="34275" rIns="342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</a:t>
            </a:r>
            <a:r>
              <a:rPr lang="en-US" dirty="0" smtClean="0"/>
              <a:t>utlines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2800776" y="1237514"/>
            <a:ext cx="3416319" cy="369332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800" b="1" dirty="0" smtClean="0">
                <a:ln/>
              </a:rPr>
              <a:t>Image </a:t>
            </a:r>
            <a:r>
              <a:rPr lang="en-US" sz="1800" b="1" dirty="0" err="1" smtClean="0">
                <a:ln/>
              </a:rPr>
              <a:t>Thresholding</a:t>
            </a:r>
            <a:endParaRPr lang="en-US" sz="1800" b="1" dirty="0">
              <a:ln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776" y="1975284"/>
            <a:ext cx="3416320" cy="369332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800" b="1" dirty="0" smtClean="0">
                <a:ln/>
              </a:rPr>
              <a:t>Edge Detection</a:t>
            </a:r>
            <a:endParaRPr lang="en-US" sz="1800" b="1" dirty="0">
              <a:ln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776" y="4186808"/>
            <a:ext cx="3416319" cy="369332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800" b="1" dirty="0" err="1" smtClean="0">
                <a:ln/>
              </a:rPr>
              <a:t>MediaPipe</a:t>
            </a:r>
            <a:r>
              <a:rPr lang="en-US" sz="1800" b="1" dirty="0" smtClean="0">
                <a:ln/>
              </a:rPr>
              <a:t> Library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00776" y="3449038"/>
            <a:ext cx="3416319" cy="369332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800" b="1" dirty="0" smtClean="0">
                <a:ln/>
              </a:rPr>
              <a:t>HSV Color Space</a:t>
            </a:r>
            <a:endParaRPr lang="en-US" sz="1800" b="1" dirty="0">
              <a:ln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19696" y="2711268"/>
            <a:ext cx="3416319" cy="369332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800" b="1" dirty="0" smtClean="0">
                <a:ln/>
              </a:rPr>
              <a:t>Contours</a:t>
            </a:r>
            <a:endParaRPr lang="en-US" sz="1800" b="1" dirty="0">
              <a:ln/>
            </a:endParaRPr>
          </a:p>
        </p:txBody>
      </p:sp>
    </p:spTree>
    <p:extLst>
      <p:ext uri="{BB962C8B-B14F-4D97-AF65-F5344CB8AC3E}">
        <p14:creationId xmlns:p14="http://schemas.microsoft.com/office/powerpoint/2010/main" val="271557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763" y="2203963"/>
            <a:ext cx="7373619" cy="623217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3600" dirty="0"/>
              <a:t>Image </a:t>
            </a:r>
            <a:r>
              <a:rPr lang="en-US" sz="3600" dirty="0" err="1"/>
              <a:t>Thresholding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2644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82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17" y="329596"/>
            <a:ext cx="8083200" cy="561662"/>
          </a:xfrm>
        </p:spPr>
        <p:txBody>
          <a:bodyPr/>
          <a:lstStyle/>
          <a:p>
            <a:r>
              <a:rPr lang="en-US" sz="3200" dirty="0" smtClean="0"/>
              <a:t>Image </a:t>
            </a:r>
            <a:r>
              <a:rPr lang="en-US" sz="3200" dirty="0" err="1" smtClean="0"/>
              <a:t>Thresholding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827" y="1551462"/>
            <a:ext cx="3357741" cy="22582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17" y="1551463"/>
            <a:ext cx="3355346" cy="225821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017967" y="2675129"/>
            <a:ext cx="1015300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82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17" y="329596"/>
            <a:ext cx="8083200" cy="561662"/>
          </a:xfrm>
        </p:spPr>
        <p:txBody>
          <a:bodyPr/>
          <a:lstStyle/>
          <a:p>
            <a:r>
              <a:rPr lang="en-US" sz="3200" dirty="0" smtClean="0"/>
              <a:t>Image </a:t>
            </a:r>
            <a:r>
              <a:rPr lang="en-US" sz="3200" dirty="0" err="1" smtClean="0"/>
              <a:t>Thresholding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674242" y="993212"/>
            <a:ext cx="7702750" cy="58477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onverting </a:t>
            </a:r>
            <a:r>
              <a:rPr lang="en-US" sz="16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Grey-Scale</a:t>
            </a:r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image to a </a:t>
            </a:r>
            <a:r>
              <a:rPr lang="en-US" sz="16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binary</a:t>
            </a:r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 to extract more information</a:t>
            </a:r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By dividing an image into distinct regions based on </a:t>
            </a:r>
            <a:r>
              <a:rPr lang="en-US" sz="1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pixel intensity or pixel </a:t>
            </a:r>
            <a:r>
              <a:rPr lang="en-US" sz="16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value</a:t>
            </a:r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383" y="1861121"/>
            <a:ext cx="5002467" cy="200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7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763" y="2203963"/>
            <a:ext cx="7373619" cy="623217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3600" dirty="0" smtClean="0"/>
              <a:t>Edge Detection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3725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82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17" y="329596"/>
            <a:ext cx="8083200" cy="561662"/>
          </a:xfrm>
        </p:spPr>
        <p:txBody>
          <a:bodyPr/>
          <a:lstStyle/>
          <a:p>
            <a:r>
              <a:rPr lang="en-US" sz="3200" dirty="0" smtClean="0"/>
              <a:t>Edge Detection</a:t>
            </a:r>
            <a:endParaRPr lang="en-US" sz="32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017967" y="2675129"/>
            <a:ext cx="1015300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33" y="1551462"/>
            <a:ext cx="3095514" cy="22592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787" y="1552501"/>
            <a:ext cx="3095514" cy="225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61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82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17" y="329596"/>
            <a:ext cx="8083200" cy="561662"/>
          </a:xfrm>
        </p:spPr>
        <p:txBody>
          <a:bodyPr/>
          <a:lstStyle/>
          <a:p>
            <a:r>
              <a:rPr lang="en-US" sz="3200" dirty="0" smtClean="0"/>
              <a:t>Edge Detection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79528" y="1023990"/>
            <a:ext cx="8892178" cy="55399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Edge detection is an image processing technique for identifying the boundaries of objects in an image</a:t>
            </a:r>
            <a:r>
              <a:rPr lang="en-US" sz="15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algn="ctr"/>
            <a:r>
              <a:rPr lang="en-US" sz="15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is achieved by analyzing the changes in intensity between neighboring pixels.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907" y="2121496"/>
            <a:ext cx="4625419" cy="228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3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763" y="2203963"/>
            <a:ext cx="7373619" cy="623217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3600" dirty="0" smtClean="0"/>
              <a:t>Contours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1175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layful Voyage - v1">
  <a:themeElements>
    <a:clrScheme name="Office">
      <a:dk1>
        <a:srgbClr val="062932"/>
      </a:dk1>
      <a:lt1>
        <a:srgbClr val="FFFFFF"/>
      </a:lt1>
      <a:dk2>
        <a:srgbClr val="44546A"/>
      </a:dk2>
      <a:lt2>
        <a:srgbClr val="D7F6FF"/>
      </a:lt2>
      <a:accent1>
        <a:srgbClr val="4472C4"/>
      </a:accent1>
      <a:accent2>
        <a:srgbClr val="ED7D31"/>
      </a:accent2>
      <a:accent3>
        <a:srgbClr val="06EADD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1503</TotalTime>
  <Words>192</Words>
  <Application>Microsoft Office PowerPoint</Application>
  <PresentationFormat>On-screen Show (16:9)</PresentationFormat>
  <Paragraphs>39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Quicksand Medium</vt:lpstr>
      <vt:lpstr>Calibri</vt:lpstr>
      <vt:lpstr>Poppins</vt:lpstr>
      <vt:lpstr>Balsamiq Sans</vt:lpstr>
      <vt:lpstr>Arial</vt:lpstr>
      <vt:lpstr>Open Sans Medium</vt:lpstr>
      <vt:lpstr>Montserrat</vt:lpstr>
      <vt:lpstr>Lato Light</vt:lpstr>
      <vt:lpstr>Playful Voyage - v1</vt:lpstr>
      <vt:lpstr>OpenCV and MediaPipe</vt:lpstr>
      <vt:lpstr>Outlines</vt:lpstr>
      <vt:lpstr>Image Thresholding</vt:lpstr>
      <vt:lpstr>Image Thresholding</vt:lpstr>
      <vt:lpstr>Image Thresholding</vt:lpstr>
      <vt:lpstr>Edge Detection</vt:lpstr>
      <vt:lpstr>Edge Detection</vt:lpstr>
      <vt:lpstr>Edge Detection</vt:lpstr>
      <vt:lpstr>Contours</vt:lpstr>
      <vt:lpstr>Contours</vt:lpstr>
      <vt:lpstr>HSV Color Space</vt:lpstr>
      <vt:lpstr>(Hue, Saturation, Value)</vt:lpstr>
      <vt:lpstr>MediaPipe Library</vt:lpstr>
      <vt:lpstr>Thank You 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Vision and Object Detection</dc:title>
  <dc:creator>user</dc:creator>
  <cp:lastModifiedBy>user</cp:lastModifiedBy>
  <cp:revision>59</cp:revision>
  <dcterms:modified xsi:type="dcterms:W3CDTF">2024-03-20T11:48:08Z</dcterms:modified>
</cp:coreProperties>
</file>